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95805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054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4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527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8948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82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17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583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55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06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33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B9EDC1A4-57DF-47C9-95AA-5434B910CD30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5D2D65B-D57A-4041-A6AC-90CB0D8B2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76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&#1103;%20&#1088;&#1072;&#1073;&#1086;&#1090;&#1072;%20&#1059;&#1088;&#1072;&#1083;%209%20&#1082;&#1083;&#1072;&#1089;&#1089;.docx" TargetMode="External"/><Relationship Id="rId3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%20&#1088;&#1072;&#1073;&#1086;&#1090;&#1072;%20&#1057;&#1077;&#1074;&#1077;&#1088;&#1085;&#1099;&#1081;%20&#1050;&#1072;&#1074;&#1082;&#1072;&#1079;%209%20&#1082;&#1083;&#1072;&#1089;&#1089;.doc" TargetMode="External"/><Relationship Id="rId7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&#1103;%20&#1088;&#1072;&#1073;&#1086;&#1090;&#1072;%20%20&#1047;&#1072;&#1087;&#1072;&#1076;&#1085;&#1072;&#1103;%20&#1057;&#1080;&#1073;&#1080;&#1088;&#1100;%209%20&#1082;&#1083;&#1072;&#1089;&#1089;.docx" TargetMode="External"/><Relationship Id="rId2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%20&#1088;&#1072;&#1073;&#1086;&#1090;&#1072;%20&#1055;&#1086;&#1074;&#1086;&#1083;&#1078;&#1100;&#1077;%209%20&#1082;&#1083;&#1072;&#1089;&#1089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&#1103;%20&#1088;&#1072;&#1073;&#1086;&#1090;&#1072;%20%20&#1045;&#1074;&#1088;&#1086;&#1087;&#1077;&#1081;&#1089;&#1082;&#1080;&#1081;%20&#1057;&#1077;&#1074;&#1077;&#1088;%20%209%20&#1082;&#1083;&#1072;&#1089;&#1089;.docx" TargetMode="External"/><Relationship Id="rId5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&#1103;%20&#1088;&#1072;&#1073;&#1086;&#1090;&#1072;%20%20&#1044;&#1072;&#1083;&#1100;&#1085;&#1080;&#1081;%20&#1042;&#1086;&#1089;&#1090;&#1086;&#1082;%209%20&#1082;&#1083;&#1072;&#1089;&#1089;.docx" TargetMode="External"/><Relationship Id="rId4" Type="http://schemas.openxmlformats.org/officeDocument/2006/relationships/hyperlink" Target="../&#1069;&#1054;&#1056;%20&#1087;&#1086;%20&#1090;&#1077;&#1084;&#1077;%20&#1069;&#1082;&#1086;&#1085;&#1086;&#1084;&#1080;&#1095;&#1077;&#1089;&#1082;&#1080;&#1077;%20&#1088;&#1072;&#1081;&#1086;&#1085;&#1099;%20&#1056;&#1086;&#1089;&#1089;&#1080;&#1080;/&#1080;&#1090;&#1086;&#1075;&#1086;&#1074;&#1072;&#1103;%20%20&#1088;&#1072;&#1073;&#1086;&#1090;&#1072;%20&#1057;&#1077;&#1074;&#1077;&#1088;&#1086;-&#1047;&#1072;&#1087;&#1072;&#1076;&#1085;&#1099;&#1081;%209%20&#1082;&#1083;&#1072;&#1089;&#1089;.doc" TargetMode="Externa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458654-336A-4D25-98D6-DE0BA0E5A5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1871" y="1454813"/>
            <a:ext cx="10577703" cy="25141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Экономические районы России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898F0F-D4FA-4E79-8D93-F0517DE215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9 класс</a:t>
            </a:r>
          </a:p>
          <a:p>
            <a:r>
              <a:rPr lang="ru-RU" i="1" dirty="0"/>
              <a:t> </a:t>
            </a:r>
            <a:r>
              <a:rPr lang="ru-RU" dirty="0"/>
              <a:t>Экономическая и физическая география России</a:t>
            </a:r>
            <a:endParaRPr lang="ru-RU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8B9662-8693-49C4-9FFC-CF3886A7798E}"/>
              </a:ext>
            </a:extLst>
          </p:cNvPr>
          <p:cNvSpPr txBox="1"/>
          <p:nvPr/>
        </p:nvSpPr>
        <p:spPr>
          <a:xfrm>
            <a:off x="3487375" y="605063"/>
            <a:ext cx="770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Электронный образовательный ресурс</a:t>
            </a:r>
            <a:endParaRPr lang="ru-RU" sz="1400" dirty="0"/>
          </a:p>
          <a:p>
            <a:pPr algn="ctr"/>
            <a:r>
              <a:rPr lang="ru-RU" sz="1400" dirty="0"/>
              <a:t>(ПРАКТИКУМ)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8EBCF0-FE38-4E84-A682-048D2ACC206C}"/>
              </a:ext>
            </a:extLst>
          </p:cNvPr>
          <p:cNvSpPr/>
          <p:nvPr/>
        </p:nvSpPr>
        <p:spPr>
          <a:xfrm>
            <a:off x="1279982" y="5958750"/>
            <a:ext cx="6294321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Автор: Гражданкина М.О., учитель географии</a:t>
            </a:r>
          </a:p>
        </p:txBody>
      </p:sp>
    </p:spTree>
    <p:extLst>
      <p:ext uri="{BB962C8B-B14F-4D97-AF65-F5344CB8AC3E}">
        <p14:creationId xmlns:p14="http://schemas.microsoft.com/office/powerpoint/2010/main" val="3826719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95BE55-13BB-4961-87D1-9628176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Программно-методический комплекс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62A5172-8854-4740-811B-D75F0CD20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2568747"/>
              </p:ext>
            </p:extLst>
          </p:nvPr>
        </p:nvGraphicFramePr>
        <p:xfrm>
          <a:off x="1262063" y="2428874"/>
          <a:ext cx="9320212" cy="3291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85247">
                  <a:extLst>
                    <a:ext uri="{9D8B030D-6E8A-4147-A177-3AD203B41FA5}">
                      <a16:colId xmlns:a16="http://schemas.microsoft.com/office/drawing/2014/main" val="2446963989"/>
                    </a:ext>
                  </a:extLst>
                </a:gridCol>
                <a:gridCol w="4234965">
                  <a:extLst>
                    <a:ext uri="{9D8B030D-6E8A-4147-A177-3AD203B41FA5}">
                      <a16:colId xmlns:a16="http://schemas.microsoft.com/office/drawing/2014/main" val="152672202"/>
                    </a:ext>
                  </a:extLst>
                </a:gridCol>
              </a:tblGrid>
              <a:tr h="1143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Программа курса «География». 5-9 классы- М.: ОО «Русское слово-учебник»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991" marR="589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Е.М. </a:t>
                      </a:r>
                      <a:r>
                        <a:rPr lang="ru-RU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Домогацких</a:t>
                      </a: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991" marR="58991" marT="0" marB="0"/>
                </a:tc>
                <a:extLst>
                  <a:ext uri="{0D108BD9-81ED-4DB2-BD59-A6C34878D82A}">
                    <a16:rowId xmlns:a16="http://schemas.microsoft.com/office/drawing/2014/main" val="377089449"/>
                  </a:ext>
                </a:extLst>
              </a:tr>
              <a:tr h="1143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География. Население и хозяйство России: учебник для 9 класса общеобразовательных учреждений М.: ОО «Русское слово- учебник»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771900" algn="l"/>
                        </a:tabLst>
                      </a:pPr>
                      <a:r>
                        <a:rPr lang="ru-RU" sz="24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Е.М. </a:t>
                      </a:r>
                      <a:r>
                        <a:rPr lang="ru-RU" sz="2400" kern="1200" dirty="0" err="1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Домогацких</a:t>
                      </a:r>
                      <a:r>
                        <a:rPr lang="ru-RU" sz="24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Н.И. Алексеевский, Н.Н. Клюев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0182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163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5C2EA-1550-4558-945E-C02E09824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600075"/>
            <a:ext cx="9692640" cy="834072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Инструкция для учащихся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5835BA-59CD-4306-88F0-27B081DD6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После изучения  каждой темы по экономическому району выполни тест в рабочей тетради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Внимательно читайте все задания работы и указания по их выполнению.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Если не можете выполнить очередное задание, не тратьте время, переходите к следующему.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Только выполнив все задания, вернитесь к тем, которые у вас не получились сразу.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Старайтесь работать быстро и аккуратно.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Все задания выполняйте прямо на этих листах.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Если ошибся, то зачеркни ошибку и выбери другой ответ.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Когда выполнишь все задания работы, проверь.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983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BAC7E-002D-4119-9E24-39D23CE30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247" y="552451"/>
            <a:ext cx="9692640" cy="81502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FD413A-027D-4700-9781-3CF895D25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2" action="ppaction://hlinkfile"/>
              </a:rPr>
              <a:t>Проверочная работа по теме «Поволжье»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3" action="ppaction://hlinkfile"/>
              </a:rPr>
              <a:t>Проверочная работа по теме «Северный Кавказ»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4" action="ppaction://hlinkfile"/>
              </a:rPr>
              <a:t>Проверочная работа по теме «Северо-Запад и Калининградская область»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5" action="ppaction://hlinkfile"/>
              </a:rPr>
              <a:t>Проверочная работа по теме «Дальний Восток»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6" action="ppaction://hlinkfile"/>
              </a:rPr>
              <a:t>Проверочная работа по теме «Европейский Север»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7" action="ppaction://hlinkfile"/>
              </a:rPr>
              <a:t>Проверочная работа по теме «Западная Сибирь»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hlinkClick r:id="rId8" action="ppaction://hlinkfile"/>
              </a:rPr>
              <a:t>Проверочная работа по теме «Урал»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16490B-47E6-4998-8862-D7A6D7E945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00" y="3903208"/>
            <a:ext cx="3057525" cy="240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09279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Другая 3">
      <a:dk1>
        <a:srgbClr val="D3DCE3"/>
      </a:dk1>
      <a:lt1>
        <a:srgbClr val="FFFFFF"/>
      </a:lt1>
      <a:dk2>
        <a:srgbClr val="D2BFC7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47</TotalTime>
  <Words>232</Words>
  <Application>Microsoft Office PowerPoint</Application>
  <PresentationFormat>Широкоэкранный</PresentationFormat>
  <Paragraphs>30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Century Schoolbook</vt:lpstr>
      <vt:lpstr>Times New Roman</vt:lpstr>
      <vt:lpstr>Wingdings 2</vt:lpstr>
      <vt:lpstr>Вид</vt:lpstr>
      <vt:lpstr>Экономические районы России</vt:lpstr>
      <vt:lpstr>Программно-методический комплекс</vt:lpstr>
      <vt:lpstr>Инструкция для учащихся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и физическая география России</dc:title>
  <dc:creator>User</dc:creator>
  <cp:lastModifiedBy>User</cp:lastModifiedBy>
  <cp:revision>6</cp:revision>
  <dcterms:created xsi:type="dcterms:W3CDTF">2021-08-23T17:50:03Z</dcterms:created>
  <dcterms:modified xsi:type="dcterms:W3CDTF">2021-08-23T18:58:31Z</dcterms:modified>
</cp:coreProperties>
</file>